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Google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oogleSans-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Google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741bcc6e4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741bcc6e4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41bcc6e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741bcc6e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741bcc6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741bcc6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741bcc6e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741bcc6e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41bcc6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41bcc6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41bcc6e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741bcc6e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41bcc6e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41bcc6e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41bcc6e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741bcc6e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41bcc6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41bcc6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41bcc6e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41bcc6e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741bcc6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741bcc6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41bcc6e4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741bcc6e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741bcc6e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741bcc6e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41bcc6e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741bcc6e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741bcc6e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741bcc6e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741bcc6e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741bcc6e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741bcc6e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741bcc6e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741bcc6e4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741bcc6e4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741bcc6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741bcc6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41bcc6e4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41bcc6e4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741bcc6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741bcc6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741bcc6e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741bcc6e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741bcc6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741bcc6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41bcc6e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41bcc6e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41bcc6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741bcc6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48975" y="1191300"/>
            <a:ext cx="8337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Sweta Chowdhury’s Project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3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Topic : Power BI</a:t>
            </a:r>
            <a:endParaRPr sz="3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3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Tools Used : MS Excel &amp; PowerBi Desktop</a:t>
            </a:r>
            <a:endParaRPr sz="3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29525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240675" y="1974375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13. Display ALL sales.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14. Display ALL sales except Countries.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15. Filter the above result based on Different Segment ,Country, Product and Month.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2955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219450" y="198145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16. </a:t>
            </a: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How to calculate rolling average sales?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17. Want to see the Ranking of different countries’ sales based on different segment.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18. Calculate sales happening on only weekdays.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29075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226525" y="1974375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19. Calculate total sales and percentage change in sales to all sales.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20. Filter the above result based on Different Segment and Countries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2175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219450" y="199865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21. Implement drillthrough based on Product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528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205275" y="19845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22. Implement drillthrough based on country.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55650" y="77825"/>
            <a:ext cx="65532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Relationship model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50" y="756550"/>
            <a:ext cx="7466400" cy="419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4138850" y="4720325"/>
            <a:ext cx="305299" cy="2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647525" y="4720325"/>
            <a:ext cx="305299" cy="2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4505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205300" y="19845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23</a:t>
            </a: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.   </a:t>
            </a: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change in sales by drilling through product?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24.   What is the max sales per country?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25. What is the max sales per country for Government Segment?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45025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198225" y="19845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23.  What is the change in sales by drilling through country?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24.  What is the financial year cumulative sales?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25. Show the financial year cumulative sales for the product “Montana”.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06275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364425" y="1602400"/>
            <a:ext cx="73293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Thanks &amp; Regards,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5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Sweta Chowdhury</a:t>
            </a:r>
            <a:endParaRPr sz="55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12375" y="1967300"/>
            <a:ext cx="84969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-3778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Google Sans"/>
              <a:buAutoNum type="arabicPeriod"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total profit amount across different Country?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778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Google Sans"/>
              <a:buAutoNum type="arabicPeriod"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total profit amount for different products?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778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Google Sans"/>
              <a:buAutoNum type="arabicPeriod"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Filter the above result based on Different Segment</a:t>
            </a:r>
            <a:endParaRPr sz="6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40626" r="55301" t="94402"/>
          <a:stretch/>
        </p:blipFill>
        <p:spPr>
          <a:xfrm>
            <a:off x="33660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33600" y="19673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4.  What is the total sales amount across different Country?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5.  What is the total sales amount for different products?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6.  Filter the above result based on Different Discount Band.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7. Apply Conditional Formatting in case of Profit amount for        different Segment , also show Sales and Gross Sales.</a:t>
            </a:r>
            <a:endParaRPr sz="6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952700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329525" y="4855575"/>
            <a:ext cx="372374" cy="2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26525" y="19673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8. Display Cumulative sales amount for month, quarter and Year.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9. Show the change in sales and cumulative sales for a year.</a:t>
            </a:r>
            <a:endParaRPr sz="6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890675" y="4719050"/>
            <a:ext cx="351826" cy="2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0" l="40626" r="55301" t="94402"/>
          <a:stretch/>
        </p:blipFill>
        <p:spPr>
          <a:xfrm>
            <a:off x="3275250" y="4719050"/>
            <a:ext cx="351826" cy="2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233600" y="1967300"/>
            <a:ext cx="88224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10.  What is the total sales and sales 15 days  ago?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11.  Display the total sales for every month and corresponding previous month. </a:t>
            </a:r>
            <a:endParaRPr sz="235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n" sz="235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12. Compare the Last Year sales to this year sales by Month.</a:t>
            </a:r>
            <a:endParaRPr sz="6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155650" y="77825"/>
            <a:ext cx="4103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Questions :</a:t>
            </a:r>
            <a:endParaRPr sz="41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7520700" y="470532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n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Answer →</a:t>
            </a:r>
            <a:endParaRPr sz="22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